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6" r:id="rId5"/>
    <p:sldId id="257" r:id="rId6"/>
    <p:sldId id="260" r:id="rId7"/>
    <p:sldId id="274" r:id="rId8"/>
    <p:sldId id="284" r:id="rId9"/>
    <p:sldId id="290" r:id="rId10"/>
    <p:sldId id="299" r:id="rId11"/>
    <p:sldId id="295" r:id="rId12"/>
    <p:sldId id="298" r:id="rId13"/>
    <p:sldId id="297" r:id="rId14"/>
    <p:sldId id="296" r:id="rId15"/>
    <p:sldId id="266" r:id="rId16"/>
    <p:sldId id="288" r:id="rId17"/>
    <p:sldId id="289" r:id="rId18"/>
    <p:sldId id="294" r:id="rId19"/>
    <p:sldId id="273" r:id="rId20"/>
    <p:sldId id="293" r:id="rId21"/>
    <p:sldId id="292" r:id="rId22"/>
    <p:sldId id="270" r:id="rId23"/>
    <p:sldId id="279" r:id="rId24"/>
    <p:sldId id="286" r:id="rId25"/>
    <p:sldId id="275" r:id="rId26"/>
    <p:sldId id="262" r:id="rId27"/>
    <p:sldId id="263" r:id="rId28"/>
    <p:sldId id="280" r:id="rId29"/>
    <p:sldId id="264" r:id="rId30"/>
    <p:sldId id="267" r:id="rId31"/>
    <p:sldId id="261" r:id="rId3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9"/>
            <p14:sldId id="295"/>
            <p14:sldId id="298"/>
            <p14:sldId id="297"/>
            <p14:sldId id="296"/>
            <p14:sldId id="266"/>
            <p14:sldId id="288"/>
            <p14:sldId id="289"/>
            <p14:sldId id="294"/>
            <p14:sldId id="273"/>
            <p14:sldId id="293"/>
            <p14:sldId id="292"/>
            <p14:sldId id="270"/>
            <p14:sldId id="279"/>
            <p14:sldId id="286"/>
            <p14:sldId id="275"/>
            <p14:sldId id="262"/>
            <p14:sldId id="263"/>
            <p14:sldId id="280"/>
            <p14:sldId id="264"/>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F1F5B-EC02-488E-92BB-62B874F1B62D}" v="459" dt="2026-01-07T00:02:13.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varScale="1">
        <p:scale>
          <a:sx n="79" d="100"/>
          <a:sy n="79" d="100"/>
        </p:scale>
        <p:origin x="1788" y="84"/>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addSld modSld sldOrd addSection delSection modSection">
      <pc:chgData name="栁原 魁人_長野" userId="892f67d1-2528-4801-9855-66712438b97f" providerId="ADAL" clId="{F0789076-DC05-45F7-B7CB-27EA783E41BD}" dt="2026-01-07T00:02:12.672" v="3692" actId="20577"/>
      <pc:docMkLst>
        <pc:docMk/>
      </pc:docMkLst>
      <pc:sldChg chg="modNotesTx">
        <pc:chgData name="栁原 魁人_長野" userId="892f67d1-2528-4801-9855-66712438b97f" providerId="ADAL" clId="{F0789076-DC05-45F7-B7CB-27EA783E41BD}" dt="2025-12-24T08:42:51.850" v="3592" actId="20577"/>
        <pc:sldMkLst>
          <pc:docMk/>
          <pc:sldMk cId="3271431459" sldId="256"/>
        </pc:sldMkLst>
      </pc:sldChg>
      <pc:sldChg chg="addSp delSp modSp mod modNotesTx">
        <pc:chgData name="栁原 魁人_長野" userId="892f67d1-2528-4801-9855-66712438b97f" providerId="ADAL" clId="{F0789076-DC05-45F7-B7CB-27EA783E41BD}" dt="2026-01-06T21:06:45.301" v="3610" actId="20577"/>
        <pc:sldMkLst>
          <pc:docMk/>
          <pc:sldMk cId="734463995" sldId="257"/>
        </pc:sldMkLst>
        <pc:grpChg chg="mod">
          <ac:chgData name="栁原 魁人_長野" userId="892f67d1-2528-4801-9855-66712438b97f" providerId="ADAL" clId="{F0789076-DC05-45F7-B7CB-27EA783E41BD}" dt="2025-12-24T14:19:01.113" v="3606" actId="1076"/>
          <ac:grpSpMkLst>
            <pc:docMk/>
            <pc:sldMk cId="734463995" sldId="257"/>
            <ac:grpSpMk id="14" creationId="{C47B1B5D-1ED7-DEA5-9ED6-1C528D6C248D}"/>
          </ac:grpSpMkLst>
        </pc:grpChg>
        <pc:picChg chg="add del mod">
          <ac:chgData name="栁原 魁人_長野" userId="892f67d1-2528-4801-9855-66712438b97f" providerId="ADAL" clId="{F0789076-DC05-45F7-B7CB-27EA783E41BD}" dt="2025-12-24T14:19:08.848" v="3609" actId="1076"/>
          <ac:picMkLst>
            <pc:docMk/>
            <pc:sldMk cId="734463995" sldId="257"/>
            <ac:picMk id="6" creationId="{F9EDEE8E-751D-3F8F-7831-5BF753F14FAF}"/>
          </ac:picMkLst>
        </pc:picChg>
        <pc:picChg chg="add mod">
          <ac:chgData name="栁原 魁人_長野" userId="892f67d1-2528-4801-9855-66712438b97f" providerId="ADAL" clId="{F0789076-DC05-45F7-B7CB-27EA783E41BD}" dt="2025-12-24T14:18:52.908" v="3603" actId="1076"/>
          <ac:picMkLst>
            <pc:docMk/>
            <pc:sldMk cId="734463995" sldId="257"/>
            <ac:picMk id="15" creationId="{46AC7350-25D3-6F56-D90F-FF807FEF502A}"/>
          </ac:picMkLst>
        </pc:picChg>
      </pc:sldChg>
      <pc:sldChg chg="addSp delSp modSp mod modNotesTx">
        <pc:chgData name="栁原 魁人_長野" userId="892f67d1-2528-4801-9855-66712438b97f" providerId="ADAL" clId="{F0789076-DC05-45F7-B7CB-27EA783E41BD}" dt="2026-01-06T21:09:57.857" v="3620" actId="20577"/>
        <pc:sldMkLst>
          <pc:docMk/>
          <pc:sldMk cId="2612903437" sldId="260"/>
        </pc:sldMkLst>
        <pc:spChg chg="mod">
          <ac:chgData name="栁原 魁人_長野" userId="892f67d1-2528-4801-9855-66712438b97f" providerId="ADAL" clId="{F0789076-DC05-45F7-B7CB-27EA783E41BD}" dt="2025-12-24T02:01:33.513" v="434" actId="27636"/>
          <ac:spMkLst>
            <pc:docMk/>
            <pc:sldMk cId="2612903437" sldId="260"/>
            <ac:spMk id="3" creationId="{7FA4065B-7759-DE8D-CBE5-246C1F8F0E8A}"/>
          </ac:spMkLst>
        </pc:spChg>
        <pc:spChg chg="mod">
          <ac:chgData name="栁原 魁人_長野" userId="892f67d1-2528-4801-9855-66712438b97f" providerId="ADAL" clId="{F0789076-DC05-45F7-B7CB-27EA783E41BD}" dt="2025-12-23T08:48:27.505" v="380" actId="1076"/>
          <ac:spMkLst>
            <pc:docMk/>
            <pc:sldMk cId="2612903437" sldId="260"/>
            <ac:spMk id="6" creationId="{B2856D1F-87BF-81AA-1AD9-33F86BE0872A}"/>
          </ac:spMkLst>
        </pc:spChg>
        <pc:spChg chg="mod">
          <ac:chgData name="栁原 魁人_長野" userId="892f67d1-2528-4801-9855-66712438b97f" providerId="ADAL" clId="{F0789076-DC05-45F7-B7CB-27EA783E41BD}" dt="2025-12-23T08:48:27.505" v="380" actId="1076"/>
          <ac:spMkLst>
            <pc:docMk/>
            <pc:sldMk cId="2612903437" sldId="260"/>
            <ac:spMk id="7" creationId="{5A1DDA5B-BFFB-39B5-D842-BA608F963803}"/>
          </ac:spMkLst>
        </pc:spChg>
        <pc:spChg chg="mod">
          <ac:chgData name="栁原 魁人_長野" userId="892f67d1-2528-4801-9855-66712438b97f" providerId="ADAL" clId="{F0789076-DC05-45F7-B7CB-27EA783E41BD}" dt="2025-12-23T08:48:37.522" v="381" actId="208"/>
          <ac:spMkLst>
            <pc:docMk/>
            <pc:sldMk cId="2612903437" sldId="260"/>
            <ac:spMk id="9" creationId="{482AC437-053B-EBB6-FAD3-E34844022EA3}"/>
          </ac:spMkLst>
        </pc:spChg>
        <pc:spChg chg="mod">
          <ac:chgData name="栁原 魁人_長野" userId="892f67d1-2528-4801-9855-66712438b97f" providerId="ADAL" clId="{F0789076-DC05-45F7-B7CB-27EA783E41BD}" dt="2025-12-23T08:48:37.522" v="381" actId="208"/>
          <ac:spMkLst>
            <pc:docMk/>
            <pc:sldMk cId="2612903437" sldId="260"/>
            <ac:spMk id="10" creationId="{881CB499-9FB4-4295-9E76-EA4363094555}"/>
          </ac:spMkLst>
        </pc:spChg>
        <pc:cxnChg chg="mod">
          <ac:chgData name="栁原 魁人_長野" userId="892f67d1-2528-4801-9855-66712438b97f" providerId="ADAL" clId="{F0789076-DC05-45F7-B7CB-27EA783E41BD}" dt="2025-12-23T08:48:27.505" v="380"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5-12-23T08:48:27.505" v="380"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5-12-23T08:48:27.505" v="380" actId="1076"/>
          <ac:cxnSpMkLst>
            <pc:docMk/>
            <pc:sldMk cId="2612903437" sldId="260"/>
            <ac:cxnSpMk id="17" creationId="{C55D5A45-22F6-076B-F951-8EB8C732F2DE}"/>
          </ac:cxnSpMkLst>
        </pc:cxnChg>
      </pc:sldChg>
      <pc:sldChg chg="modSp mod modNotesTx">
        <pc:chgData name="栁原 魁人_長野" userId="892f67d1-2528-4801-9855-66712438b97f" providerId="ADAL" clId="{F0789076-DC05-45F7-B7CB-27EA783E41BD}" dt="2025-12-24T06:57:29.559" v="3156" actId="20577"/>
        <pc:sldMkLst>
          <pc:docMk/>
          <pc:sldMk cId="1365090923" sldId="266"/>
        </pc:sldMkLst>
        <pc:spChg chg="mod">
          <ac:chgData name="栁原 魁人_長野" userId="892f67d1-2528-4801-9855-66712438b97f" providerId="ADAL" clId="{F0789076-DC05-45F7-B7CB-27EA783E41BD}" dt="2025-12-24T03:36:29.173" v="445"/>
          <ac:spMkLst>
            <pc:docMk/>
            <pc:sldMk cId="1365090923" sldId="266"/>
            <ac:spMk id="3" creationId="{30714B62-E7BD-C4AE-D609-D3A6EDF2DC15}"/>
          </ac:spMkLst>
        </pc:spChg>
      </pc:sldChg>
      <pc:sldChg chg="modSp mod modNotesTx">
        <pc:chgData name="栁原 魁人_長野" userId="892f67d1-2528-4801-9855-66712438b97f" providerId="ADAL" clId="{F0789076-DC05-45F7-B7CB-27EA783E41BD}" dt="2026-01-06T21:10:46.913" v="3662" actId="6549"/>
        <pc:sldMkLst>
          <pc:docMk/>
          <pc:sldMk cId="215497589" sldId="274"/>
        </pc:sldMkLst>
        <pc:spChg chg="mod">
          <ac:chgData name="栁原 魁人_長野" userId="892f67d1-2528-4801-9855-66712438b97f" providerId="ADAL" clId="{F0789076-DC05-45F7-B7CB-27EA783E41BD}" dt="2025-12-24T05:55:43.533" v="1945" actId="20577"/>
          <ac:spMkLst>
            <pc:docMk/>
            <pc:sldMk cId="215497589" sldId="274"/>
            <ac:spMk id="3" creationId="{87FEE9A2-1F3F-22F6-143F-39AC5DA7004B}"/>
          </ac:spMkLst>
        </pc:spChg>
        <pc:graphicFrameChg chg="mod modGraphic">
          <ac:chgData name="栁原 魁人_長野" userId="892f67d1-2528-4801-9855-66712438b97f" providerId="ADAL" clId="{F0789076-DC05-45F7-B7CB-27EA783E41BD}" dt="2025-12-24T05:54:42.332" v="1885" actId="207"/>
          <ac:graphicFrameMkLst>
            <pc:docMk/>
            <pc:sldMk cId="215497589" sldId="274"/>
            <ac:graphicFrameMk id="5" creationId="{DD947320-786A-9FF6-B253-CED88F78B345}"/>
          </ac:graphicFrameMkLst>
        </pc:graphicFrameChg>
      </pc:sldChg>
      <pc:sldChg chg="modNotesTx">
        <pc:chgData name="栁原 魁人_長野" userId="892f67d1-2528-4801-9855-66712438b97f" providerId="ADAL" clId="{F0789076-DC05-45F7-B7CB-27EA783E41BD}" dt="2026-01-07T00:02:12.672" v="3692" actId="20577"/>
        <pc:sldMkLst>
          <pc:docMk/>
          <pc:sldMk cId="89177557" sldId="284"/>
        </pc:sldMkLst>
      </pc:sldChg>
      <pc:sldChg chg="addSp modSp mod modTransition modAnim modNotesTx">
        <pc:chgData name="栁原 魁人_長野" userId="892f67d1-2528-4801-9855-66712438b97f" providerId="ADAL" clId="{F0789076-DC05-45F7-B7CB-27EA783E41BD}" dt="2025-12-24T07:57:10.731" v="3325"/>
        <pc:sldMkLst>
          <pc:docMk/>
          <pc:sldMk cId="1232759536" sldId="290"/>
        </pc:sldMkLst>
        <pc:spChg chg="mod">
          <ac:chgData name="栁原 魁人_長野" userId="892f67d1-2528-4801-9855-66712438b97f" providerId="ADAL" clId="{F0789076-DC05-45F7-B7CB-27EA783E41BD}" dt="2025-12-24T05:24:15.730" v="1106" actId="179"/>
          <ac:spMkLst>
            <pc:docMk/>
            <pc:sldMk cId="1232759536" sldId="290"/>
            <ac:spMk id="14" creationId="{D0DB2507-BA3A-3FF7-7EE5-1ED88864EBFB}"/>
          </ac:spMkLst>
        </pc:spChg>
        <pc:spChg chg="add mod">
          <ac:chgData name="栁原 魁人_長野" userId="892f67d1-2528-4801-9855-66712438b97f" providerId="ADAL" clId="{F0789076-DC05-45F7-B7CB-27EA783E41BD}" dt="2025-12-24T07:46:49.761" v="3311" actId="1582"/>
          <ac:spMkLst>
            <pc:docMk/>
            <pc:sldMk cId="1232759536" sldId="290"/>
            <ac:spMk id="16" creationId="{05EB8B4D-F35C-13D4-75A3-8DF142F487BC}"/>
          </ac:spMkLst>
        </pc:spChg>
        <pc:picChg chg="add mod">
          <ac:chgData name="栁原 魁人_長野" userId="892f67d1-2528-4801-9855-66712438b97f" providerId="ADAL" clId="{F0789076-DC05-45F7-B7CB-27EA783E41BD}" dt="2025-12-24T05:06:56.146" v="636" actId="14100"/>
          <ac:picMkLst>
            <pc:docMk/>
            <pc:sldMk cId="1232759536" sldId="290"/>
            <ac:picMk id="4" creationId="{0EC5319D-CA51-70AC-19A0-3662DD90142C}"/>
          </ac:picMkLst>
        </pc:picChg>
      </pc:sldChg>
      <pc:sldChg chg="addSp delSp modSp">
        <pc:chgData name="栁原 魁人_長野" userId="892f67d1-2528-4801-9855-66712438b97f" providerId="ADAL" clId="{F0789076-DC05-45F7-B7CB-27EA783E41BD}" dt="2025-12-24T08:36:15.265" v="3335" actId="164"/>
        <pc:sldMkLst>
          <pc:docMk/>
          <pc:sldMk cId="3494252398" sldId="292"/>
        </pc:sldMkLst>
        <pc:spChg chg="mod topLvl">
          <ac:chgData name="栁原 魁人_長野" userId="892f67d1-2528-4801-9855-66712438b97f" providerId="ADAL" clId="{F0789076-DC05-45F7-B7CB-27EA783E41BD}" dt="2025-12-24T08:36:15.265" v="3335" actId="164"/>
          <ac:spMkLst>
            <pc:docMk/>
            <pc:sldMk cId="3494252398" sldId="292"/>
            <ac:spMk id="4" creationId="{CE85F3BE-DF64-34AF-53DA-1A6E1B77DA7C}"/>
          </ac:spMkLst>
        </pc:spChg>
        <pc:spChg chg="mod topLvl">
          <ac:chgData name="栁原 魁人_長野" userId="892f67d1-2528-4801-9855-66712438b97f" providerId="ADAL" clId="{F0789076-DC05-45F7-B7CB-27EA783E41BD}" dt="2025-12-24T08:36:04.863" v="3332" actId="165"/>
          <ac:spMkLst>
            <pc:docMk/>
            <pc:sldMk cId="3494252398" sldId="292"/>
            <ac:spMk id="7" creationId="{5C1C93A5-2F47-51D6-2882-8E040DF27738}"/>
          </ac:spMkLst>
        </pc:spChg>
        <pc:spChg chg="mod topLvl">
          <ac:chgData name="栁原 魁人_長野" userId="892f67d1-2528-4801-9855-66712438b97f" providerId="ADAL" clId="{F0789076-DC05-45F7-B7CB-27EA783E41BD}" dt="2025-12-24T08:36:04.863" v="3332" actId="165"/>
          <ac:spMkLst>
            <pc:docMk/>
            <pc:sldMk cId="3494252398" sldId="292"/>
            <ac:spMk id="8" creationId="{8515A048-76A5-906B-2002-08BB47CA391A}"/>
          </ac:spMkLst>
        </pc:spChg>
        <pc:spChg chg="mod topLvl">
          <ac:chgData name="栁原 魁人_長野" userId="892f67d1-2528-4801-9855-66712438b97f" providerId="ADAL" clId="{F0789076-DC05-45F7-B7CB-27EA783E41BD}" dt="2025-12-24T08:36:04.863" v="3332" actId="165"/>
          <ac:spMkLst>
            <pc:docMk/>
            <pc:sldMk cId="3494252398" sldId="292"/>
            <ac:spMk id="9" creationId="{F5937592-DCF5-C9FF-ECB0-A82A19BFE1DB}"/>
          </ac:spMkLst>
        </pc:spChg>
        <pc:spChg chg="mod topLvl">
          <ac:chgData name="栁原 魁人_長野" userId="892f67d1-2528-4801-9855-66712438b97f" providerId="ADAL" clId="{F0789076-DC05-45F7-B7CB-27EA783E41BD}" dt="2025-12-24T08:36:09.557" v="3334" actId="165"/>
          <ac:spMkLst>
            <pc:docMk/>
            <pc:sldMk cId="3494252398" sldId="292"/>
            <ac:spMk id="21" creationId="{6B7F0CFC-A1CC-5397-65F4-3CB50EBC931F}"/>
          </ac:spMkLst>
        </pc:spChg>
        <pc:spChg chg="mod topLvl">
          <ac:chgData name="栁原 魁人_長野" userId="892f67d1-2528-4801-9855-66712438b97f" providerId="ADAL" clId="{F0789076-DC05-45F7-B7CB-27EA783E41BD}" dt="2025-12-24T08:36:15.265" v="3335" actId="164"/>
          <ac:spMkLst>
            <pc:docMk/>
            <pc:sldMk cId="3494252398" sldId="292"/>
            <ac:spMk id="23" creationId="{44CEA233-DBE3-67CE-26B5-96DCC462B916}"/>
          </ac:spMkLst>
        </pc:spChg>
        <pc:grpChg chg="add del mod">
          <ac:chgData name="栁原 魁人_長野" userId="892f67d1-2528-4801-9855-66712438b97f" providerId="ADAL" clId="{F0789076-DC05-45F7-B7CB-27EA783E41BD}" dt="2025-12-24T08:36:04.863" v="3332" actId="165"/>
          <ac:grpSpMkLst>
            <pc:docMk/>
            <pc:sldMk cId="3494252398" sldId="292"/>
            <ac:grpSpMk id="6" creationId="{25657203-E945-0877-BEA6-132016AF6874}"/>
          </ac:grpSpMkLst>
        </pc:grpChg>
        <pc:grpChg chg="add mod">
          <ac:chgData name="栁原 魁人_長野" userId="892f67d1-2528-4801-9855-66712438b97f" providerId="ADAL" clId="{F0789076-DC05-45F7-B7CB-27EA783E41BD}" dt="2025-12-24T08:36:15.265" v="3335" actId="164"/>
          <ac:grpSpMkLst>
            <pc:docMk/>
            <pc:sldMk cId="3494252398" sldId="292"/>
            <ac:grpSpMk id="24" creationId="{A9BFE1AA-0CD8-3D7C-901B-7F9DDA3BBB09}"/>
          </ac:grpSpMkLst>
        </pc:grpChg>
      </pc:sldChg>
      <pc:sldChg chg="addSp delSp modSp mod modNotesTx">
        <pc:chgData name="栁原 魁人_長野" userId="892f67d1-2528-4801-9855-66712438b97f" providerId="ADAL" clId="{F0789076-DC05-45F7-B7CB-27EA783E41BD}" dt="2025-12-24T06:00:42.465" v="2196" actId="20577"/>
        <pc:sldMkLst>
          <pc:docMk/>
          <pc:sldMk cId="22518849" sldId="295"/>
        </pc:sldMkLst>
        <pc:spChg chg="mod">
          <ac:chgData name="栁原 魁人_長野" userId="892f67d1-2528-4801-9855-66712438b97f" providerId="ADAL" clId="{F0789076-DC05-45F7-B7CB-27EA783E41BD}" dt="2025-12-24T05:09:52.841" v="641" actId="1076"/>
          <ac:spMkLst>
            <pc:docMk/>
            <pc:sldMk cId="22518849" sldId="295"/>
            <ac:spMk id="2" creationId="{45C8EEF4-2421-DCA6-9417-90DF8DE5FF0C}"/>
          </ac:spMkLst>
        </pc:spChg>
        <pc:spChg chg="add mod">
          <ac:chgData name="栁原 魁人_長野" userId="892f67d1-2528-4801-9855-66712438b97f" providerId="ADAL" clId="{F0789076-DC05-45F7-B7CB-27EA783E41BD}" dt="2025-12-24T05:18:00.876" v="1069" actId="14100"/>
          <ac:spMkLst>
            <pc:docMk/>
            <pc:sldMk cId="22518849" sldId="295"/>
            <ac:spMk id="3" creationId="{E075B8B2-92AE-2EC5-796B-293C8C30156A}"/>
          </ac:spMkLst>
        </pc:spChg>
        <pc:picChg chg="add mod">
          <ac:chgData name="栁原 魁人_長野" userId="892f67d1-2528-4801-9855-66712438b97f" providerId="ADAL" clId="{F0789076-DC05-45F7-B7CB-27EA783E41BD}" dt="2025-12-24T05:17:44.804" v="1066" actId="1076"/>
          <ac:picMkLst>
            <pc:docMk/>
            <pc:sldMk cId="22518849" sldId="295"/>
            <ac:picMk id="7" creationId="{1C776C9D-9FFD-C145-5FA8-591AF27DDCC8}"/>
          </ac:picMkLst>
        </pc:picChg>
      </pc:sldChg>
      <pc:sldChg chg="addSp delSp modSp mod modAnim modNotesTx">
        <pc:chgData name="栁原 魁人_長野" userId="892f67d1-2528-4801-9855-66712438b97f" providerId="ADAL" clId="{F0789076-DC05-45F7-B7CB-27EA783E41BD}" dt="2025-12-24T07:06:31.022" v="3236" actId="20577"/>
        <pc:sldMkLst>
          <pc:docMk/>
          <pc:sldMk cId="835632856" sldId="296"/>
        </pc:sldMkLst>
        <pc:spChg chg="mod">
          <ac:chgData name="栁原 魁人_長野" userId="892f67d1-2528-4801-9855-66712438b97f" providerId="ADAL" clId="{F0789076-DC05-45F7-B7CB-27EA783E41BD}" dt="2025-12-24T05:30:12.437" v="1572" actId="1076"/>
          <ac:spMkLst>
            <pc:docMk/>
            <pc:sldMk cId="835632856" sldId="296"/>
            <ac:spMk id="2" creationId="{7E8C34D9-4649-4FBA-85AB-C1B57CC760D8}"/>
          </ac:spMkLst>
        </pc:spChg>
        <pc:spChg chg="add mod">
          <ac:chgData name="栁原 魁人_長野" userId="892f67d1-2528-4801-9855-66712438b97f" providerId="ADAL" clId="{F0789076-DC05-45F7-B7CB-27EA783E41BD}" dt="2025-12-24T05:40:41.742" v="1854"/>
          <ac:spMkLst>
            <pc:docMk/>
            <pc:sldMk cId="835632856" sldId="296"/>
            <ac:spMk id="3" creationId="{ECD441EF-4FFD-AE37-9C1F-D7DE011574F6}"/>
          </ac:spMkLst>
        </pc:spChg>
        <pc:picChg chg="add mod ord modCrop">
          <ac:chgData name="栁原 魁人_長野" userId="892f67d1-2528-4801-9855-66712438b97f" providerId="ADAL" clId="{F0789076-DC05-45F7-B7CB-27EA783E41BD}" dt="2025-12-24T07:05:16.110" v="3188" actId="1076"/>
          <ac:picMkLst>
            <pc:docMk/>
            <pc:sldMk cId="835632856" sldId="296"/>
            <ac:picMk id="5" creationId="{AB41859B-D0E8-030A-4A66-C26F10B7B802}"/>
          </ac:picMkLst>
        </pc:picChg>
        <pc:picChg chg="add mod ord">
          <ac:chgData name="栁原 魁人_長野" userId="892f67d1-2528-4801-9855-66712438b97f" providerId="ADAL" clId="{F0789076-DC05-45F7-B7CB-27EA783E41BD}" dt="2025-12-24T07:03:43.810" v="3168" actId="1076"/>
          <ac:picMkLst>
            <pc:docMk/>
            <pc:sldMk cId="835632856" sldId="296"/>
            <ac:picMk id="6" creationId="{DC8B2714-9527-93F5-C411-F3543EEDCC2B}"/>
          </ac:picMkLst>
        </pc:picChg>
        <pc:picChg chg="add mod ord modCrop">
          <ac:chgData name="栁原 魁人_長野" userId="892f67d1-2528-4801-9855-66712438b97f" providerId="ADAL" clId="{F0789076-DC05-45F7-B7CB-27EA783E41BD}" dt="2025-12-24T07:05:08.514" v="3187" actId="1076"/>
          <ac:picMkLst>
            <pc:docMk/>
            <pc:sldMk cId="835632856" sldId="296"/>
            <ac:picMk id="7" creationId="{C0B96C5B-3A17-7315-AB99-6B071A652A72}"/>
          </ac:picMkLst>
        </pc:picChg>
      </pc:sldChg>
      <pc:sldChg chg="addSp delSp modSp mod modNotesTx">
        <pc:chgData name="栁原 魁人_長野" userId="892f67d1-2528-4801-9855-66712438b97f" providerId="ADAL" clId="{F0789076-DC05-45F7-B7CB-27EA783E41BD}" dt="2025-12-24T08:36:55.452" v="3368" actId="21"/>
        <pc:sldMkLst>
          <pc:docMk/>
          <pc:sldMk cId="566529260" sldId="297"/>
        </pc:sldMkLst>
        <pc:spChg chg="mod">
          <ac:chgData name="栁原 魁人_長野" userId="892f67d1-2528-4801-9855-66712438b97f" providerId="ADAL" clId="{F0789076-DC05-45F7-B7CB-27EA783E41BD}" dt="2025-12-24T05:09:24.662" v="638" actId="1076"/>
          <ac:spMkLst>
            <pc:docMk/>
            <pc:sldMk cId="566529260" sldId="297"/>
            <ac:spMk id="2" creationId="{B3CCB9E5-A99E-57BA-0181-62DCD76CF4B1}"/>
          </ac:spMkLst>
        </pc:spChg>
        <pc:spChg chg="add mod">
          <ac:chgData name="栁原 魁人_長野" userId="892f67d1-2528-4801-9855-66712438b97f" providerId="ADAL" clId="{F0789076-DC05-45F7-B7CB-27EA783E41BD}" dt="2025-12-24T08:35:24.103" v="3328" actId="1076"/>
          <ac:spMkLst>
            <pc:docMk/>
            <pc:sldMk cId="566529260" sldId="297"/>
            <ac:spMk id="3" creationId="{B93F90DE-9F63-44CA-5398-25C74144DDE4}"/>
          </ac:spMkLst>
        </pc:spChg>
        <pc:picChg chg="add mod ord">
          <ac:chgData name="栁原 魁人_長野" userId="892f67d1-2528-4801-9855-66712438b97f" providerId="ADAL" clId="{F0789076-DC05-45F7-B7CB-27EA783E41BD}" dt="2025-12-24T05:27:39.960" v="1409" actId="167"/>
          <ac:picMkLst>
            <pc:docMk/>
            <pc:sldMk cId="566529260" sldId="297"/>
            <ac:picMk id="15" creationId="{B24156FC-7476-985A-9C06-35C2C4DD38B8}"/>
          </ac:picMkLst>
        </pc:picChg>
      </pc:sldChg>
      <pc:sldChg chg="addSp delSp modSp mod modNotesTx">
        <pc:chgData name="栁原 魁人_長野" userId="892f67d1-2528-4801-9855-66712438b97f" providerId="ADAL" clId="{F0789076-DC05-45F7-B7CB-27EA783E41BD}" dt="2025-12-24T06:20:29.502" v="2406" actId="20577"/>
        <pc:sldMkLst>
          <pc:docMk/>
          <pc:sldMk cId="313210001" sldId="298"/>
        </pc:sldMkLst>
        <pc:spChg chg="mod">
          <ac:chgData name="栁原 魁人_長野" userId="892f67d1-2528-4801-9855-66712438b97f" providerId="ADAL" clId="{F0789076-DC05-45F7-B7CB-27EA783E41BD}" dt="2025-12-24T05:21:18.535" v="1070" actId="1076"/>
          <ac:spMkLst>
            <pc:docMk/>
            <pc:sldMk cId="313210001" sldId="298"/>
            <ac:spMk id="2" creationId="{55564738-1217-BF1D-9879-ADB8312FA29E}"/>
          </ac:spMkLst>
        </pc:spChg>
        <pc:spChg chg="add mod">
          <ac:chgData name="栁原 魁人_長野" userId="892f67d1-2528-4801-9855-66712438b97f" providerId="ADAL" clId="{F0789076-DC05-45F7-B7CB-27EA783E41BD}" dt="2025-12-24T05:27:06.799" v="1407" actId="14100"/>
          <ac:spMkLst>
            <pc:docMk/>
            <pc:sldMk cId="313210001" sldId="298"/>
            <ac:spMk id="3" creationId="{80762685-DA99-3535-6D9C-2DBFBE2A2976}"/>
          </ac:spMkLst>
        </pc:spChg>
        <pc:spChg chg="add mod">
          <ac:chgData name="栁原 魁人_長野" userId="892f67d1-2528-4801-9855-66712438b97f" providerId="ADAL" clId="{F0789076-DC05-45F7-B7CB-27EA783E41BD}" dt="2025-12-24T05:24:34.847" v="1107" actId="1076"/>
          <ac:spMkLst>
            <pc:docMk/>
            <pc:sldMk cId="313210001" sldId="298"/>
            <ac:spMk id="4" creationId="{D6B92CF5-FF52-7313-9ECF-78B531F2EB8F}"/>
          </ac:spMkLst>
        </pc:spChg>
        <pc:picChg chg="add mod ord">
          <ac:chgData name="栁原 魁人_長野" userId="892f67d1-2528-4801-9855-66712438b97f" providerId="ADAL" clId="{F0789076-DC05-45F7-B7CB-27EA783E41BD}" dt="2025-12-24T05:21:29.457" v="1072" actId="167"/>
          <ac:picMkLst>
            <pc:docMk/>
            <pc:sldMk cId="313210001" sldId="298"/>
            <ac:picMk id="8" creationId="{96EC513F-BA12-BBDC-E397-234EC12153DD}"/>
          </ac:picMkLst>
        </pc:picChg>
        <pc:picChg chg="add mod ord">
          <ac:chgData name="栁原 魁人_長野" userId="892f67d1-2528-4801-9855-66712438b97f" providerId="ADAL" clId="{F0789076-DC05-45F7-B7CB-27EA783E41BD}" dt="2025-12-24T05:21:29.457" v="1072" actId="167"/>
          <ac:picMkLst>
            <pc:docMk/>
            <pc:sldMk cId="313210001" sldId="298"/>
            <ac:picMk id="10" creationId="{D9AFBDEF-88B8-E291-59E3-2FBEFE0BF107}"/>
          </ac:picMkLst>
        </pc:picChg>
      </pc:sldChg>
      <pc:sldChg chg="addSp modSp new mod ord">
        <pc:chgData name="栁原 魁人_長野" userId="892f67d1-2528-4801-9855-66712438b97f" providerId="ADAL" clId="{F0789076-DC05-45F7-B7CB-27EA783E41BD}" dt="2025-12-24T08:40:58.718" v="3590"/>
        <pc:sldMkLst>
          <pc:docMk/>
          <pc:sldMk cId="634875374" sldId="299"/>
        </pc:sldMkLst>
        <pc:spChg chg="mod">
          <ac:chgData name="栁原 魁人_長野" userId="892f67d1-2528-4801-9855-66712438b97f" providerId="ADAL" clId="{F0789076-DC05-45F7-B7CB-27EA783E41BD}" dt="2025-12-24T08:40:58.718" v="3590"/>
          <ac:spMkLst>
            <pc:docMk/>
            <pc:sldMk cId="634875374" sldId="299"/>
            <ac:spMk id="2" creationId="{F878A50C-FB0F-2BA9-FCAB-3A7FC07C9B7F}"/>
          </ac:spMkLst>
        </pc:spChg>
        <pc:spChg chg="mod">
          <ac:chgData name="栁原 魁人_長野" userId="892f67d1-2528-4801-9855-66712438b97f" providerId="ADAL" clId="{F0789076-DC05-45F7-B7CB-27EA783E41BD}" dt="2025-12-24T08:37:44.695" v="3397" actId="20577"/>
          <ac:spMkLst>
            <pc:docMk/>
            <pc:sldMk cId="634875374" sldId="299"/>
            <ac:spMk id="3" creationId="{238C31E5-E27C-622A-920F-56F698104F59}"/>
          </ac:spMkLst>
        </pc:spChg>
        <pc:spChg chg="add mod">
          <ac:chgData name="栁原 魁人_長野" userId="892f67d1-2528-4801-9855-66712438b97f" providerId="ADAL" clId="{F0789076-DC05-45F7-B7CB-27EA783E41BD}" dt="2025-12-24T08:38:21.464" v="3428" actId="1076"/>
          <ac:spMkLst>
            <pc:docMk/>
            <pc:sldMk cId="634875374" sldId="299"/>
            <ac:spMk id="5" creationId="{822E35CF-65C3-7273-DC01-A74CC8962707}"/>
          </ac:spMkLst>
        </pc:spChg>
        <pc:spChg chg="mod">
          <ac:chgData name="栁原 魁人_長野" userId="892f67d1-2528-4801-9855-66712438b97f" providerId="ADAL" clId="{F0789076-DC05-45F7-B7CB-27EA783E41BD}" dt="2025-12-24T08:37:01.153" v="3372"/>
          <ac:spMkLst>
            <pc:docMk/>
            <pc:sldMk cId="634875374" sldId="299"/>
            <ac:spMk id="7" creationId="{ECF86989-5C44-10DC-3080-E6E0A419BD82}"/>
          </ac:spMkLst>
        </pc:spChg>
        <pc:spChg chg="mod">
          <ac:chgData name="栁原 魁人_長野" userId="892f67d1-2528-4801-9855-66712438b97f" providerId="ADAL" clId="{F0789076-DC05-45F7-B7CB-27EA783E41BD}" dt="2025-12-24T08:37:01.153" v="3372"/>
          <ac:spMkLst>
            <pc:docMk/>
            <pc:sldMk cId="634875374" sldId="299"/>
            <ac:spMk id="8" creationId="{7DA94F0A-7684-9408-10FC-E03FFDAD65AC}"/>
          </ac:spMkLst>
        </pc:spChg>
        <pc:spChg chg="add mod">
          <ac:chgData name="栁原 魁人_長野" userId="892f67d1-2528-4801-9855-66712438b97f" providerId="ADAL" clId="{F0789076-DC05-45F7-B7CB-27EA783E41BD}" dt="2025-12-24T08:39:20.539" v="3493" actId="14100"/>
          <ac:spMkLst>
            <pc:docMk/>
            <pc:sldMk cId="634875374" sldId="299"/>
            <ac:spMk id="9" creationId="{2AEA78AC-C4DD-6EAF-A52A-EA2989BF239A}"/>
          </ac:spMkLst>
        </pc:spChg>
        <pc:spChg chg="add mod">
          <ac:chgData name="栁原 魁人_長野" userId="892f67d1-2528-4801-9855-66712438b97f" providerId="ADAL" clId="{F0789076-DC05-45F7-B7CB-27EA783E41BD}" dt="2025-12-24T08:38:47.894" v="3458" actId="6549"/>
          <ac:spMkLst>
            <pc:docMk/>
            <pc:sldMk cId="634875374" sldId="299"/>
            <ac:spMk id="10" creationId="{204AC3C8-7630-6BF6-6926-EEDE9EADFBD3}"/>
          </ac:spMkLst>
        </pc:spChg>
        <pc:spChg chg="add mod">
          <ac:chgData name="栁原 魁人_長野" userId="892f67d1-2528-4801-9855-66712438b97f" providerId="ADAL" clId="{F0789076-DC05-45F7-B7CB-27EA783E41BD}" dt="2025-12-24T08:40:32.430" v="3543" actId="1076"/>
          <ac:spMkLst>
            <pc:docMk/>
            <pc:sldMk cId="634875374" sldId="299"/>
            <ac:spMk id="11" creationId="{5A10F202-F0D1-C867-ECE8-BB32799BA624}"/>
          </ac:spMkLst>
        </pc:spChg>
        <pc:spChg chg="add mod">
          <ac:chgData name="栁原 魁人_長野" userId="892f67d1-2528-4801-9855-66712438b97f" providerId="ADAL" clId="{F0789076-DC05-45F7-B7CB-27EA783E41BD}" dt="2025-12-24T08:40:54.122" v="3575" actId="1076"/>
          <ac:spMkLst>
            <pc:docMk/>
            <pc:sldMk cId="634875374" sldId="299"/>
            <ac:spMk id="12" creationId="{2ADAC5B1-7FD8-52C8-1324-F0F6A2AAFA1A}"/>
          </ac:spMkLst>
        </pc:spChg>
        <pc:grpChg chg="add mod">
          <ac:chgData name="栁原 魁人_長野" userId="892f67d1-2528-4801-9855-66712438b97f" providerId="ADAL" clId="{F0789076-DC05-45F7-B7CB-27EA783E41BD}" dt="2025-12-24T08:38:21.464" v="3428" actId="1076"/>
          <ac:grpSpMkLst>
            <pc:docMk/>
            <pc:sldMk cId="634875374" sldId="299"/>
            <ac:grpSpMk id="6" creationId="{E488F774-8C98-6DBA-C722-831C7F3D5D2E}"/>
          </ac:grpSpMkLst>
        </pc:grpChg>
        <pc:picChg chg="add mod modCrop">
          <ac:chgData name="栁原 魁人_長野" userId="892f67d1-2528-4801-9855-66712438b97f" providerId="ADAL" clId="{F0789076-DC05-45F7-B7CB-27EA783E41BD}" dt="2025-12-24T08:37:52.489" v="3400" actId="1076"/>
          <ac:picMkLst>
            <pc:docMk/>
            <pc:sldMk cId="634875374" sldId="299"/>
            <ac:picMk id="4" creationId="{DFF16D15-A42D-3E95-00B0-C2006E6B1752}"/>
          </ac:picMkLst>
        </pc:picChg>
      </pc:sldChg>
    </pc:docChg>
  </pc:docChgLst>
</pc:chgInfo>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2026/1/7</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研究の背景について説明します。 </a:t>
            </a:r>
          </a:p>
          <a:p>
            <a:r>
              <a:rPr lang="ja-JP" altLang="en-US" dirty="0"/>
              <a:t>これからの社会では、</a:t>
            </a:r>
            <a:r>
              <a:rPr lang="en-US" altLang="ja-JP" dirty="0"/>
              <a:t>AI</a:t>
            </a:r>
            <a:r>
              <a:rPr lang="ja-JP" altLang="en-US" dirty="0"/>
              <a:t>や</a:t>
            </a:r>
            <a:r>
              <a:rPr lang="en-US" altLang="ja-JP" dirty="0"/>
              <a:t>6G</a:t>
            </a:r>
            <a:r>
              <a:rPr lang="ja-JP" altLang="en-US" dirty="0"/>
              <a:t>の発展に伴って、大量のデータを処理するためにサーバやデータセンターで</a:t>
            </a:r>
            <a:r>
              <a:rPr lang="en-US" altLang="ja-JP" b="1" dirty="0"/>
              <a:t>100GHz</a:t>
            </a:r>
            <a:r>
              <a:rPr lang="ja-JP" altLang="en-US" b="1" dirty="0"/>
              <a:t>級の通信</a:t>
            </a:r>
            <a:r>
              <a:rPr lang="ja-JP" altLang="en-US" dirty="0"/>
              <a:t>が必要になります。</a:t>
            </a:r>
            <a:endParaRPr lang="en-US" altLang="ja-JP" dirty="0"/>
          </a:p>
          <a:p>
            <a:r>
              <a:rPr lang="ja-JP" altLang="en-US" dirty="0"/>
              <a:t>周波数が高くなると、基板での損失が大きな問題になります。</a:t>
            </a:r>
            <a:endParaRPr lang="en-US" altLang="ja-JP" dirty="0"/>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損失は主に基盤材料自体での「誘電損失」と表皮効果による「導体損失」があります。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誘電損失の研究は進んでいますが、導体損失、特に表皮効果や表面粗さの影響については、評価が十分ではありません。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本研究の目的は、</a:t>
            </a:r>
            <a:r>
              <a:rPr lang="ja-JP" altLang="en-US" b="1" dirty="0"/>
              <a:t>表面粗さが電気伝導性に与える影響を明らかにすること</a:t>
            </a:r>
            <a:r>
              <a:rPr lang="ja-JP" altLang="en-US" dirty="0"/>
              <a:t>です。</a:t>
            </a:r>
            <a:br>
              <a:rPr lang="ja-JP" altLang="en-US" dirty="0"/>
            </a:br>
            <a:r>
              <a:rPr lang="ja-JP" altLang="en-US" dirty="0"/>
              <a:t>その評価には、導電率の評価が必要です。</a:t>
            </a:r>
            <a:br>
              <a:rPr lang="ja-JP" altLang="en-US" dirty="0"/>
            </a:br>
            <a:r>
              <a:rPr lang="ja-JP" altLang="en-US" dirty="0"/>
              <a:t>手順として、まず標準試料で基板の誘電損失を求め、次に評価したい試料を測定し、導体損失を算出します。</a:t>
            </a:r>
            <a:br>
              <a:rPr lang="ja-JP" altLang="en-US" dirty="0"/>
            </a:br>
            <a:endParaRPr lang="ja-JP" altLang="en-US" dirty="0"/>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今回の測定対象の基板材料は</a:t>
            </a:r>
            <a:br>
              <a:rPr lang="ja-JP" altLang="en-US" dirty="0"/>
            </a:br>
            <a:r>
              <a:rPr lang="en-US" altLang="ja-JP" b="1" dirty="0"/>
              <a:t>MEGTRON6</a:t>
            </a:r>
            <a:r>
              <a:rPr lang="ja-JP" altLang="en-US" b="0" dirty="0"/>
              <a:t>という低損失材料で</a:t>
            </a:r>
            <a:r>
              <a:rPr lang="ja-JP" altLang="en-US" dirty="0"/>
              <a:t>、高速通信機器に用いられます。</a:t>
            </a:r>
            <a:br>
              <a:rPr lang="ja-JP" altLang="en-US" dirty="0"/>
            </a:br>
            <a:r>
              <a:rPr lang="ja-JP" altLang="en-US" dirty="0"/>
              <a:t>今後の高周波通信では、</a:t>
            </a:r>
            <a:r>
              <a:rPr lang="en-US" altLang="ja-JP" dirty="0"/>
              <a:t>MEGTRON6</a:t>
            </a:r>
            <a:r>
              <a:rPr lang="ja-JP" altLang="en-US" dirty="0"/>
              <a:t>のような高性能基板の特性を正確に評価し、設計やシミュレーションに活用することが不可欠です。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こちらに複素誘電率の代表的な測定法を示しました。</a:t>
            </a:r>
            <a:br>
              <a:rPr lang="ja-JP" altLang="en-US" dirty="0"/>
            </a:br>
            <a:r>
              <a:rPr lang="ja-JP" altLang="en-US" dirty="0"/>
              <a:t>今回測定対象とする</a:t>
            </a:r>
            <a:r>
              <a:rPr lang="en-US" altLang="ja-JP" dirty="0"/>
              <a:t>MEGTRON6</a:t>
            </a:r>
            <a:r>
              <a:rPr lang="ja-JP" altLang="en-US" dirty="0"/>
              <a:t>は</a:t>
            </a:r>
            <a:r>
              <a:rPr lang="ja-JP" altLang="en-US" b="1" dirty="0"/>
              <a:t>高周波帯で低損失材料</a:t>
            </a:r>
            <a:r>
              <a:rPr lang="ja-JP" altLang="en-US" b="0" dirty="0"/>
              <a:t>なので，</a:t>
            </a:r>
            <a:r>
              <a:rPr lang="ja-JP" altLang="en-US" dirty="0"/>
              <a:t>この測定に適した手法がこの共振法で</a:t>
            </a:r>
            <a:r>
              <a:rPr lang="en-US" altLang="ja-JP" dirty="0"/>
              <a:t>BCDR</a:t>
            </a:r>
            <a:r>
              <a:rPr lang="ja-JP" altLang="en-US" dirty="0"/>
              <a:t>法です。</a:t>
            </a:r>
            <a:br>
              <a:rPr lang="ja-JP" altLang="en-US" dirty="0"/>
            </a:br>
            <a:r>
              <a:rPr lang="en-US" altLang="ja-JP" dirty="0"/>
              <a:t>BCDR</a:t>
            </a:r>
            <a:r>
              <a:rPr lang="ja-JP" altLang="en-US" dirty="0"/>
              <a:t>法は誘電率だけでなく、導電率の測定も可能です。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ここから実験結果を紹介していきます。</a:t>
            </a:r>
            <a:br>
              <a:rPr kumimoji="1" lang="en-US" altLang="ja-JP" dirty="0"/>
            </a:br>
            <a:r>
              <a:rPr kumimoji="1" lang="en-US" altLang="ja-JP" dirty="0"/>
              <a:t>S</a:t>
            </a:r>
            <a:r>
              <a:rPr kumimoji="1" lang="ja-JP" altLang="en-US" dirty="0"/>
              <a:t>パラメータの測定結果で，この結果から各値を算出します。</a:t>
            </a:r>
            <a:br>
              <a:rPr kumimoji="1" lang="en-US" altLang="ja-JP" dirty="0"/>
            </a:br>
            <a:r>
              <a:rPr kumimoji="1" lang="ja-JP" altLang="en-US" dirty="0"/>
              <a:t>共振周波数周りを細かく測定しています。</a:t>
            </a:r>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誘電率はある程度一定の値になった。</a:t>
            </a:r>
            <a:endParaRPr kumimoji="1" lang="en-US" altLang="ja-JP" dirty="0"/>
          </a:p>
          <a:p>
            <a:r>
              <a:rPr kumimoji="1" lang="ja-JP" altLang="en-US" dirty="0"/>
              <a:t>誘電損失は周波数が上がると上昇している。特定の周波数帯だけ外れた値になっているのは，</a:t>
            </a:r>
            <a:r>
              <a:rPr kumimoji="1" lang="en-US" altLang="ja-JP" dirty="0"/>
              <a:t>BCDR</a:t>
            </a:r>
            <a:r>
              <a:rPr kumimoji="1" lang="ja-JP" altLang="en-US" dirty="0"/>
              <a:t>の特性でこうなる。</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導電率の測定です。</a:t>
            </a:r>
            <a:endParaRPr kumimoji="1" lang="en-US" altLang="ja-JP" dirty="0"/>
          </a:p>
          <a:p>
            <a:endParaRPr kumimoji="1" lang="en-US" altLang="ja-JP" dirty="0"/>
          </a:p>
          <a:p>
            <a:r>
              <a:rPr kumimoji="1" lang="ja-JP" altLang="en-US" dirty="0"/>
              <a:t>この実効導電率は表面粗さによる損失を導電率に含めたもので，</a:t>
            </a:r>
            <a:br>
              <a:rPr kumimoji="1" lang="en-US" altLang="ja-JP" dirty="0"/>
            </a:br>
            <a:r>
              <a:rPr kumimoji="1" lang="ja-JP" altLang="en-US" dirty="0"/>
              <a:t>実効導電率は周波数が高くなるほど低くなっている。表面粗さの影響が出ていると考えられる。</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8" Type="http://schemas.openxmlformats.org/officeDocument/2006/relationships/image" Target="../media/image56.emf"/><Relationship Id="rId7" Type="http://schemas.openxmlformats.org/officeDocument/2006/relationships/image" Target="../media/image55.png"/><Relationship Id="rId12"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emf"/><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0.png"/><Relationship Id="rId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image" Target="../media/image110.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p:pic>
        <p:nvPicPr>
          <p:cNvPr id="5" name="グラフィックス 4">
            <a:extLst>
              <a:ext uri="{FF2B5EF4-FFF2-40B4-BE49-F238E27FC236}">
                <a16:creationId xmlns:a16="http://schemas.microsoft.com/office/drawing/2014/main" id="{AB41859B-D0E8-030A-4A66-C26F10B7B802}"/>
              </a:ext>
            </a:extLst>
          </p:cNvPr>
          <p:cNvPicPr>
            <a:picLocks noChangeAspect="1"/>
          </p:cNvPicPr>
          <p:nvPr/>
        </p:nvPicPr>
        <p:blipFill>
          <a:blip r:embed="rId5">
            <a:extLst>
              <a:ext uri="{96DAC541-7B7A-43D3-8B79-37D633B846F1}">
                <asvg:svgBlip xmlns:asvg="http://schemas.microsoft.com/office/drawing/2016/SVG/main" r:embed="rId6"/>
              </a:ext>
            </a:extLst>
          </a:blip>
          <a:srcRect l="17808" r="-1559" b="19335"/>
          <a:stretch>
            <a:fillRect/>
          </a:stretch>
        </p:blipFill>
        <p:spPr>
          <a:xfrm>
            <a:off x="-70013" y="2068674"/>
            <a:ext cx="3766319" cy="2720651"/>
          </a:xfrm>
          <a:prstGeom prst="rect">
            <a:avLst/>
          </a:prstGeom>
        </p:spPr>
      </p:pic>
      <p:pic>
        <p:nvPicPr>
          <p:cNvPr id="7" name="コンテンツ プレースホルダー 5">
            <a:extLst>
              <a:ext uri="{FF2B5EF4-FFF2-40B4-BE49-F238E27FC236}">
                <a16:creationId xmlns:a16="http://schemas.microsoft.com/office/drawing/2014/main" id="{C0B96C5B-3A17-7315-AB99-6B071A652A72}"/>
              </a:ext>
            </a:extLst>
          </p:cNvPr>
          <p:cNvPicPr>
            <a:picLocks noChangeAspect="1"/>
          </p:cNvPicPr>
          <p:nvPr/>
        </p:nvPicPr>
        <p:blipFill>
          <a:blip r:embed="rId3">
            <a:extLst>
              <a:ext uri="{96DAC541-7B7A-43D3-8B79-37D633B846F1}">
                <asvg:svgBlip xmlns:asvg="http://schemas.microsoft.com/office/drawing/2016/SVG/main" r:embed="rId4"/>
              </a:ext>
            </a:extLst>
          </a:blip>
          <a:srcRect r="91226" b="27622"/>
          <a:stretch>
            <a:fillRect/>
          </a:stretch>
        </p:blipFill>
        <p:spPr>
          <a:xfrm>
            <a:off x="2997643" y="274399"/>
            <a:ext cx="594643" cy="3679085"/>
          </a:xfrm>
          <a:prstGeom prst="rect">
            <a:avLst/>
          </a:prstGeom>
        </p:spPr>
      </p:pic>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solidFill>
                  <a:schemeClr val="bg1">
                    <a:lumMod val="50000"/>
                  </a:schemeClr>
                </a:solidFill>
              </a:rPr>
              <a:t>平衡</a:t>
            </a:r>
            <a:r>
              <a:rPr kumimoji="1" lang="ja-JP" altLang="en-US" dirty="0">
                <a:solidFill>
                  <a:schemeClr val="bg1">
                    <a:lumMod val="50000"/>
                  </a:schemeClr>
                </a:solidFill>
              </a:rPr>
              <a:t>円板共振器法（</a:t>
            </a:r>
            <a:r>
              <a:rPr kumimoji="1" lang="en-US" altLang="ja-JP" dirty="0">
                <a:solidFill>
                  <a:schemeClr val="bg1">
                    <a:lumMod val="50000"/>
                  </a:schemeClr>
                </a:solidFill>
              </a:rPr>
              <a:t>BCDR</a:t>
            </a:r>
            <a:r>
              <a:rPr kumimoji="1" lang="ja-JP" altLang="en-US" dirty="0">
                <a:solidFill>
                  <a:schemeClr val="bg1">
                    <a:lumMod val="50000"/>
                  </a:schemeClr>
                </a:solidFill>
              </a:rPr>
              <a:t>法）による</a:t>
            </a:r>
            <a:r>
              <a:rPr lang="ja-JP" altLang="en-US" dirty="0">
                <a:solidFill>
                  <a:schemeClr val="bg1">
                    <a:lumMod val="50000"/>
                  </a:schemeClr>
                </a:solidFill>
              </a:rPr>
              <a:t>誘電率の</a:t>
            </a:r>
            <a:r>
              <a:rPr kumimoji="1" lang="ja-JP" altLang="en-US" dirty="0">
                <a:solidFill>
                  <a:schemeClr val="bg1">
                    <a:lumMod val="50000"/>
                  </a:schemeClr>
                </a:solidFill>
              </a:rPr>
              <a:t>測定。</a:t>
            </a:r>
            <a:endParaRPr kumimoji="1" lang="en-US" altLang="ja-JP" dirty="0">
              <a:solidFill>
                <a:schemeClr val="bg1">
                  <a:lumMod val="50000"/>
                </a:schemeClr>
              </a:solidFill>
            </a:endParaRPr>
          </a:p>
          <a:p>
            <a:r>
              <a:rPr lang="ja-JP" altLang="en-US" dirty="0">
                <a:solidFill>
                  <a:schemeClr val="bg1">
                    <a:lumMod val="50000"/>
                  </a:schemeClr>
                </a:solidFill>
              </a:rPr>
              <a:t>導電率測定のため誘電率の測定を行う。</a:t>
            </a:r>
          </a:p>
          <a:p>
            <a:r>
              <a:rPr kumimoji="1" lang="ja-JP" altLang="en-US" dirty="0"/>
              <a:t>導電率測定</a:t>
            </a:r>
            <a:endParaRPr kumimoji="1"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33247"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標準試料の測定</a:t>
            </a: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38316"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誘電損失の算出</a:t>
            </a: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43385"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評価試料の測定</a:t>
            </a: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248454"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導体損失の算出</a:t>
            </a: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05247"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stCxn id="7" idx="3"/>
            <a:endCxn id="9" idx="1"/>
          </p:cNvCxnSpPr>
          <p:nvPr/>
        </p:nvCxnSpPr>
        <p:spPr>
          <a:xfrm>
            <a:off x="4310316"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stCxn id="9" idx="3"/>
            <a:endCxn id="10" idx="1"/>
          </p:cNvCxnSpPr>
          <p:nvPr/>
        </p:nvCxnSpPr>
        <p:spPr>
          <a:xfrm>
            <a:off x="6715385"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40042975"/>
              </p:ext>
            </p:extLst>
          </p:nvPr>
        </p:nvGraphicFramePr>
        <p:xfrm>
          <a:off x="297543" y="1329280"/>
          <a:ext cx="8548915" cy="3643623"/>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595754">
                <a:tc>
                  <a:txBody>
                    <a:bodyPr/>
                    <a:lstStyle/>
                    <a:p>
                      <a:pPr algn="ctr" fontAlgn="ctr"/>
                      <a:r>
                        <a:rPr lang="en-US" sz="2000" u="none" strike="noStrike">
                          <a:solidFill>
                            <a:schemeClr val="bg1">
                              <a:lumMod val="65000"/>
                            </a:schemeClr>
                          </a:solidFill>
                          <a:effectLst/>
                          <a:latin typeface="+mn-ea"/>
                          <a:ea typeface="+mn-ea"/>
                        </a:rPr>
                        <a:t>L-6504C2</a:t>
                      </a:r>
                    </a:p>
                    <a:p>
                      <a:pPr algn="ctr" fontAlgn="ctr"/>
                      <a:r>
                        <a:rPr lang="en-US" sz="2000" b="0" i="0" u="none" strike="noStrike">
                          <a:solidFill>
                            <a:schemeClr val="bg1">
                              <a:lumMod val="65000"/>
                            </a:schemeClr>
                          </a:solidFill>
                          <a:effectLst/>
                          <a:latin typeface="+mn-ea"/>
                          <a:ea typeface="+mn-ea"/>
                        </a:rPr>
                        <a:t>(FR-4)</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2000" u="none" strike="noStrike">
                          <a:solidFill>
                            <a:schemeClr val="bg1">
                              <a:lumMod val="65000"/>
                            </a:schemeClr>
                          </a:solidFill>
                          <a:effectLst/>
                          <a:latin typeface="+mn-ea"/>
                          <a:ea typeface="+mn-ea"/>
                        </a:rPr>
                        <a:t>東芝ケミカル</a:t>
                      </a:r>
                      <a:endParaRPr lang="ja-JP" alt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solidFill>
                            <a:schemeClr val="bg1">
                              <a:lumMod val="65000"/>
                            </a:schemeClr>
                          </a:solidFill>
                          <a:effectLst/>
                          <a:latin typeface="+mn-ea"/>
                          <a:ea typeface="+mn-ea"/>
                        </a:rPr>
                        <a:t>0.3mm</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2000" b="0" i="0" u="none" strike="noStrike" dirty="0">
                          <a:solidFill>
                            <a:schemeClr val="bg1">
                              <a:lumMod val="65000"/>
                            </a:schemeClr>
                          </a:solidFill>
                          <a:effectLst/>
                          <a:latin typeface="+mn-ea"/>
                          <a:ea typeface="+mn-ea"/>
                        </a:rPr>
                        <a:t>高耐久性、高熱伝導性、低価格であり、</a:t>
                      </a:r>
                      <a:r>
                        <a:rPr lang="en-US" altLang="ja-JP" sz="2000" b="0" i="0" u="none" strike="noStrike" dirty="0">
                          <a:solidFill>
                            <a:schemeClr val="bg1">
                              <a:lumMod val="65000"/>
                            </a:schemeClr>
                          </a:solidFill>
                          <a:effectLst/>
                          <a:latin typeface="+mn-ea"/>
                          <a:ea typeface="+mn-ea"/>
                        </a:rPr>
                        <a:t>1GHz</a:t>
                      </a:r>
                      <a:r>
                        <a:rPr lang="ja-JP" altLang="en-US" sz="2000" b="0" i="0" u="none" strike="noStrike" dirty="0">
                          <a:solidFill>
                            <a:schemeClr val="bg1">
                              <a:lumMod val="65000"/>
                            </a:schemeClr>
                          </a:solidFill>
                          <a:effectLst/>
                          <a:latin typeface="+mn-ea"/>
                          <a:ea typeface="+mn-ea"/>
                        </a:rPr>
                        <a:t>以下の帯域でよく使われる。</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788757" y="5118567"/>
            <a:ext cx="7566486" cy="1200329"/>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MEGTRON</a:t>
            </a:r>
            <a:r>
              <a:rPr lang="ja-JP" altLang="en-US" dirty="0">
                <a:latin typeface="メイリオ" panose="020B0604030504040204" pitchFamily="50" charset="-128"/>
                <a:ea typeface="メイリオ" panose="020B0604030504040204" pitchFamily="50" charset="-128"/>
              </a:rPr>
              <a:t>６ 高周波帯でも低損失な材料で，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サーバやデータセンタなどで使用されていく。</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のような低損失材料の評価が必要</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を測定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共振法，</a:t>
            </a:r>
            <a:r>
              <a:rPr kumimoji="1" lang="en-US" altLang="ja-JP" dirty="0">
                <a:latin typeface="メイリオ" panose="020B0604030504040204" pitchFamily="50" charset="-128"/>
                <a:ea typeface="メイリオ" panose="020B0604030504040204" pitchFamily="50" charset="-128"/>
              </a:rPr>
              <a:t>BCDR</a:t>
            </a:r>
            <a:r>
              <a:rPr kumimoji="1" lang="ja-JP" altLang="en-US" dirty="0">
                <a:latin typeface="メイリオ" panose="020B0604030504040204" pitchFamily="50" charset="-128"/>
                <a:ea typeface="メイリオ" panose="020B0604030504040204" pitchFamily="50" charset="-128"/>
              </a:rPr>
              <a:t>が今回の材料，誘電率，導電率測定に適している</a:t>
            </a: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499D7CEA-2EDE-A688-C2A0-6D8072055ABC}"/>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1F395B10-9690-1FF0-853E-1DD908E95C07}"/>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0DB2507-BA3A-3FF7-7EE5-1ED88864EBFB}"/>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01211ED-0C93-6D6F-F603-03659593A3B4}"/>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B3F39946-589A-B22A-48C5-375511ABA0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2853BBEE-CFBC-12CF-1B67-7930077998E0}"/>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2708465-BD1F-87E7-E573-3A2661F14D1A}"/>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8FE3FE03-7467-0C00-23F2-CD8BF784FCC3}"/>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D1136FEA-CE08-C6C9-FBF9-8257D4FDEE0C}"/>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AD0A73AF-CC9C-92A9-BE95-4E0702E5BC7F}"/>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466ADD9D-BE02-9729-DA5C-4487A5A6E7F3}"/>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E18BA3A-8147-37B5-F810-A77AA1502744}"/>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A774ABCA-E92E-D6AB-3D3A-68EDD80BD89D}"/>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C694673-6596-01EA-3DC0-4C136E64D9AD}"/>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DCF3B812-64D7-B4B3-7FC1-603C941FE08F}"/>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CBB06BA3-C4F7-9C7C-691A-560929C15674}"/>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EB6FC59F-F7FC-9D9C-0EF9-F6EEDD48B98D}"/>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08A0AA7F-0D4A-64A8-DF1A-164B6441D8E9}"/>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9843A295-DD2D-1B41-8404-662D46BAC3A3}"/>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05449A1E-75C4-8929-5CD4-F604EB013CAE}"/>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7A19D7F-AC48-5063-3F6E-E5AECB600BF4}"/>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CBCF5594-DBE1-4983-87A2-E27F89BA4075}"/>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0F53067F-6BF3-36F3-FCAC-A34E59CC17D4}"/>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E2F4D6C-7903-A257-8DB7-6F57C72DFA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2F1765FA-C57D-0713-4677-ECEA23FBFD61}"/>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B24F4D76-3826-570E-1580-0DA38D4883A1}"/>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B96FB505-21A5-3419-57F0-6A470F17B176}"/>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98AA9A40-90ED-EC0F-0F90-98F9D5EA91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F24A940-F251-8BA9-CE49-6FE8D37A4428}"/>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EAD58549-A521-CA5C-C981-4C8FFD9BB7E1}"/>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8D8980A-75C5-F5B1-F804-49AAA3EFECFB}"/>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41C2C599-D1E8-A67B-191B-5F9B64922AD6}"/>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B1DD6D7B-16A0-717D-5FC1-10EE9DA3FE2E}"/>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FA79BB36-AC4B-7230-4031-3412986C812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47AC00A5-6330-859A-0E1D-4A07B63CEF04}"/>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3FAA4DE4-B482-FC35-54C6-135D93737DAC}"/>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18732545-100A-82DB-F4A2-44CB21F65376}"/>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4CA58BE3-E223-A8A9-DBC1-6668C911B580}"/>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5BA75E2C-87A7-8312-403D-7078C5D9E8B0}"/>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B6878756-2587-0471-DD47-A6AC3416EFC8}"/>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4DC65750-9A86-B872-FA82-E6F926F1122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D4BE2D4C-381D-A0E0-0CC4-AA372CD12C5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9C8750-E5D3-F037-393F-3AA62182E385}"/>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3899572-A4D3-5DCB-DD3F-50A95993F10B}"/>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pic>
        <p:nvPicPr>
          <p:cNvPr id="4" name="図 3" descr="ダイアグラム&#10;&#10;AI 生成コンテンツは誤りを含む可能性があります。">
            <a:extLst>
              <a:ext uri="{FF2B5EF4-FFF2-40B4-BE49-F238E27FC236}">
                <a16:creationId xmlns:a16="http://schemas.microsoft.com/office/drawing/2014/main" id="{0EC5319D-CA51-70AC-19A0-3662DD90142C}"/>
              </a:ext>
            </a:extLst>
          </p:cNvPr>
          <p:cNvPicPr>
            <a:picLocks noChangeAspect="1"/>
          </p:cNvPicPr>
          <p:nvPr/>
        </p:nvPicPr>
        <p:blipFill>
          <a:blip r:embed="rId13"/>
          <a:stretch>
            <a:fillRect/>
          </a:stretch>
        </p:blipFill>
        <p:spPr>
          <a:xfrm>
            <a:off x="304114" y="1526957"/>
            <a:ext cx="4327891" cy="2726065"/>
          </a:xfrm>
          <a:prstGeom prst="rect">
            <a:avLst/>
          </a:prstGeom>
        </p:spPr>
      </p:pic>
      <p:sp>
        <p:nvSpPr>
          <p:cNvPr id="16" name="楕円 15">
            <a:extLst>
              <a:ext uri="{FF2B5EF4-FFF2-40B4-BE49-F238E27FC236}">
                <a16:creationId xmlns:a16="http://schemas.microsoft.com/office/drawing/2014/main" id="{05EB8B4D-F35C-13D4-75A3-8DF142F487BC}"/>
              </a:ext>
            </a:extLst>
          </p:cNvPr>
          <p:cNvSpPr/>
          <p:nvPr/>
        </p:nvSpPr>
        <p:spPr>
          <a:xfrm>
            <a:off x="1798158" y="2877350"/>
            <a:ext cx="854826" cy="83105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10000" decel="10000" fill="hold" grpId="0" nodeType="clickEffect">
                                  <p:stCondLst>
                                    <p:cond delay="0"/>
                                  </p:stCondLst>
                                  <p:childTnLst>
                                    <p:animMotion origin="layout" path="M -1.94444E-6 2.59259E-6 L -1.94444E-6 0.01782 " pathEditMode="relative" rAng="0" ptsTypes="AA">
                                      <p:cBhvr>
                                        <p:cTn id="60" dur="500" fill="hold"/>
                                        <p:tgtEl>
                                          <p:spTgt spid="29"/>
                                        </p:tgtEl>
                                        <p:attrNameLst>
                                          <p:attrName>ppt_x</p:attrName>
                                          <p:attrName>ppt_y</p:attrName>
                                        </p:attrNameLst>
                                      </p:cBhvr>
                                      <p:rCtr x="0" y="880"/>
                                    </p:animMotion>
                                  </p:childTnLst>
                                </p:cTn>
                              </p:par>
                              <p:par>
                                <p:cTn id="61" presetID="42" presetClass="path" presetSubtype="0" accel="10000" decel="8000" fill="hold" grpId="0" nodeType="withEffect">
                                  <p:stCondLst>
                                    <p:cond delay="0"/>
                                  </p:stCondLst>
                                  <p:childTnLst>
                                    <p:animMotion origin="layout" path="M -1.94444E-6 -7.40741E-7 L -1.94444E-6 -0.01713 " pathEditMode="relative" rAng="0" ptsTypes="AA">
                                      <p:cBhvr>
                                        <p:cTn id="62" dur="500" fill="hold"/>
                                        <p:tgtEl>
                                          <p:spTgt spid="31"/>
                                        </p:tgtEl>
                                        <p:attrNameLst>
                                          <p:attrName>ppt_x</p:attrName>
                                          <p:attrName>ppt_y</p:attrName>
                                        </p:attrNameLst>
                                      </p:cBhvr>
                                      <p:rCtr x="0" y="-856"/>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10000" decel="10000" fill="hold" nodeType="clickEffect">
                                  <p:stCondLst>
                                    <p:cond delay="0"/>
                                  </p:stCondLst>
                                  <p:childTnLst>
                                    <p:animMotion origin="layout" path="M 4.44444E-6 -1.85185E-6 L 4.44444E-6 -0.0375 " pathEditMode="relative" rAng="0" ptsTypes="AA">
                                      <p:cBhvr>
                                        <p:cTn id="66" dur="500" fill="hold"/>
                                        <p:tgtEl>
                                          <p:spTgt spid="78"/>
                                        </p:tgtEl>
                                        <p:attrNameLst>
                                          <p:attrName>ppt_x</p:attrName>
                                          <p:attrName>ppt_y</p:attrName>
                                        </p:attrNameLst>
                                      </p:cBhvr>
                                      <p:rCtr x="0" y="-1875"/>
                                    </p:animMotion>
                                  </p:childTnLst>
                                </p:cTn>
                              </p:par>
                              <p:par>
                                <p:cTn id="67" presetID="42" presetClass="path" presetSubtype="0" accel="10000" decel="10000" fill="hold" nodeType="withEffect">
                                  <p:stCondLst>
                                    <p:cond delay="0"/>
                                  </p:stCondLst>
                                  <p:childTnLst>
                                    <p:animMotion origin="layout" path="M 4.44444E-6 3.7037E-6 L 4.44444E-6 0.03842 " pathEditMode="relative" rAng="0" ptsTypes="AA">
                                      <p:cBhvr>
                                        <p:cTn id="68" dur="500" fill="hold"/>
                                        <p:tgtEl>
                                          <p:spTgt spid="74"/>
                                        </p:tgtEl>
                                        <p:attrNameLst>
                                          <p:attrName>ppt_x</p:attrName>
                                          <p:attrName>ppt_y</p:attrName>
                                        </p:attrNameLst>
                                      </p:cBhvr>
                                      <p:rCtr x="0" y="1921"/>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par>
                                <p:cTn id="80" presetID="10" presetClass="entr" presetSubtype="0" fill="hold"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10" presetClass="entr" presetSubtype="0"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500"/>
                                        <p:tgtEl>
                                          <p:spTgt spid="8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animEffect transition="in" filter="fade">
                                      <p:cBhvr>
                                        <p:cTn id="105" dur="500"/>
                                        <p:tgtEl>
                                          <p:spTgt spid="9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8A50C-FB0F-2BA9-FCAB-3A7FC07C9B7F}"/>
              </a:ext>
            </a:extLst>
          </p:cNvPr>
          <p:cNvSpPr>
            <a:spLocks noGrp="1"/>
          </p:cNvSpPr>
          <p:nvPr>
            <p:ph type="title"/>
          </p:nvPr>
        </p:nvSpPr>
        <p:spPr/>
        <p:txBody>
          <a:bodyPr/>
          <a:lstStyle/>
          <a:p>
            <a:r>
              <a:rPr kumimoji="1" lang="ja-JP" altLang="en-US" dirty="0"/>
              <a:t>測定方法</a:t>
            </a:r>
          </a:p>
        </p:txBody>
      </p:sp>
      <p:sp>
        <p:nvSpPr>
          <p:cNvPr id="3" name="コンテンツ プレースホルダー 2">
            <a:extLst>
              <a:ext uri="{FF2B5EF4-FFF2-40B4-BE49-F238E27FC236}">
                <a16:creationId xmlns:a16="http://schemas.microsoft.com/office/drawing/2014/main" id="{238C31E5-E27C-622A-920F-56F698104F59}"/>
              </a:ext>
            </a:extLst>
          </p:cNvPr>
          <p:cNvSpPr>
            <a:spLocks noGrp="1"/>
          </p:cNvSpPr>
          <p:nvPr>
            <p:ph idx="1"/>
          </p:nvPr>
        </p:nvSpPr>
        <p:spPr/>
        <p:txBody>
          <a:bodyPr/>
          <a:lstStyle/>
          <a:p>
            <a:endParaRPr kumimoji="1" lang="ja-JP" altLang="en-US" dirty="0"/>
          </a:p>
        </p:txBody>
      </p:sp>
      <p:sp>
        <p:nvSpPr>
          <p:cNvPr id="5" name="楕円 4">
            <a:extLst>
              <a:ext uri="{FF2B5EF4-FFF2-40B4-BE49-F238E27FC236}">
                <a16:creationId xmlns:a16="http://schemas.microsoft.com/office/drawing/2014/main" id="{822E35CF-65C3-7273-DC01-A74CC8962707}"/>
              </a:ext>
            </a:extLst>
          </p:cNvPr>
          <p:cNvSpPr/>
          <p:nvPr/>
        </p:nvSpPr>
        <p:spPr>
          <a:xfrm>
            <a:off x="4572000" y="1287414"/>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 name="グループ化 5">
            <a:extLst>
              <a:ext uri="{FF2B5EF4-FFF2-40B4-BE49-F238E27FC236}">
                <a16:creationId xmlns:a16="http://schemas.microsoft.com/office/drawing/2014/main" id="{E488F774-8C98-6DBA-C722-831C7F3D5D2E}"/>
              </a:ext>
            </a:extLst>
          </p:cNvPr>
          <p:cNvGrpSpPr/>
          <p:nvPr/>
        </p:nvGrpSpPr>
        <p:grpSpPr>
          <a:xfrm>
            <a:off x="4572001" y="2069138"/>
            <a:ext cx="1417020" cy="578421"/>
            <a:chOff x="9446685" y="2489000"/>
            <a:chExt cx="1417020" cy="578421"/>
          </a:xfrm>
        </p:grpSpPr>
        <p:sp>
          <p:nvSpPr>
            <p:cNvPr id="7" name="楕円 6">
              <a:extLst>
                <a:ext uri="{FF2B5EF4-FFF2-40B4-BE49-F238E27FC236}">
                  <a16:creationId xmlns:a16="http://schemas.microsoft.com/office/drawing/2014/main" id="{ECF86989-5C44-10DC-3080-E6E0A419BD82}"/>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DA94F0A-7684-9408-10FC-E03FFDAD65AC}"/>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図 3" descr="アイコン&#10;&#10;自動的に生成された説明">
            <a:extLst>
              <a:ext uri="{FF2B5EF4-FFF2-40B4-BE49-F238E27FC236}">
                <a16:creationId xmlns:a16="http://schemas.microsoft.com/office/drawing/2014/main" id="{DFF16D15-A42D-3E95-00B0-C2006E6B1752}"/>
              </a:ext>
            </a:extLst>
          </p:cNvPr>
          <p:cNvPicPr>
            <a:picLocks noChangeAspect="1"/>
          </p:cNvPicPr>
          <p:nvPr/>
        </p:nvPicPr>
        <p:blipFill>
          <a:blip r:embed="rId2">
            <a:extLst>
              <a:ext uri="{28A0092B-C50C-407E-A947-70E740481C1C}">
                <a14:useLocalDpi xmlns:a14="http://schemas.microsoft.com/office/drawing/2010/main" val="0"/>
              </a:ext>
            </a:extLst>
          </a:blip>
          <a:srcRect r="29395"/>
          <a:stretch>
            <a:fillRect/>
          </a:stretch>
        </p:blipFill>
        <p:spPr>
          <a:xfrm>
            <a:off x="562400" y="1287414"/>
            <a:ext cx="1926800" cy="1866722"/>
          </a:xfrm>
          <a:prstGeom prst="rect">
            <a:avLst/>
          </a:prstGeom>
        </p:spPr>
      </p:pic>
      <p:sp>
        <p:nvSpPr>
          <p:cNvPr id="9" name="テキスト ボックス 8">
            <a:extLst>
              <a:ext uri="{FF2B5EF4-FFF2-40B4-BE49-F238E27FC236}">
                <a16:creationId xmlns:a16="http://schemas.microsoft.com/office/drawing/2014/main" id="{2AEA78AC-C4DD-6EAF-A52A-EA2989BF239A}"/>
              </a:ext>
            </a:extLst>
          </p:cNvPr>
          <p:cNvSpPr txBox="1"/>
          <p:nvPr/>
        </p:nvSpPr>
        <p:spPr>
          <a:xfrm>
            <a:off x="2489201" y="1680588"/>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基板の誘電損失</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測定用</a:t>
            </a:r>
            <a:endParaRPr lang="en-US" altLang="ja-JP" sz="2000" kern="100" dirty="0">
              <a:latin typeface="+mn-ea"/>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204AC3C8-7630-6BF6-6926-EEDE9EADFBD3}"/>
              </a:ext>
            </a:extLst>
          </p:cNvPr>
          <p:cNvSpPr txBox="1"/>
          <p:nvPr/>
        </p:nvSpPr>
        <p:spPr>
          <a:xfrm>
            <a:off x="6045230" y="1680588"/>
            <a:ext cx="2677887"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導電率の測定用</a:t>
            </a:r>
            <a:endParaRPr lang="en-US" altLang="ja-JP" sz="2000" kern="100" dirty="0">
              <a:latin typeface="+mn-ea"/>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5A10F202-F0D1-C867-ECE8-BB32799BA624}"/>
              </a:ext>
            </a:extLst>
          </p:cNvPr>
          <p:cNvSpPr txBox="1"/>
          <p:nvPr/>
        </p:nvSpPr>
        <p:spPr>
          <a:xfrm>
            <a:off x="911679" y="3365727"/>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こっちで基板の損失を測る</a:t>
            </a:r>
            <a:endParaRPr lang="en-US" altLang="ja-JP" sz="2000" kern="100" dirty="0">
              <a:latin typeface="+mn-ea"/>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2ADAC5B1-7FD8-52C8-1324-F0F6A2AAFA1A}"/>
              </a:ext>
            </a:extLst>
          </p:cNvPr>
          <p:cNvSpPr txBox="1"/>
          <p:nvPr/>
        </p:nvSpPr>
        <p:spPr>
          <a:xfrm>
            <a:off x="4588182" y="3365726"/>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こっちで銅箔の損失を測る</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63487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984201" y="5586657"/>
            <a:ext cx="7175598" cy="750975"/>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S</a:t>
            </a:r>
            <a:r>
              <a:rPr lang="ja-JP" altLang="en-US" sz="2000" kern="100" dirty="0">
                <a:latin typeface="+mn-ea"/>
                <a:cs typeface="Times New Roman" panose="02020603050405020304" pitchFamily="18" charset="0"/>
              </a:rPr>
              <a:t>パラメータ</a:t>
            </a:r>
            <a:r>
              <a:rPr lang="ja-JP" altLang="en-US" sz="2000" kern="100" dirty="0">
                <a:effectLst/>
                <a:latin typeface="+mn-ea"/>
                <a:cs typeface="Times New Roman" panose="02020603050405020304" pitchFamily="18" charset="0"/>
              </a:rPr>
              <a:t>測定結果</a:t>
            </a:r>
            <a:br>
              <a:rPr lang="en-US" altLang="ja-JP" sz="2000" kern="100" dirty="0">
                <a:effectLst/>
                <a:latin typeface="+mn-ea"/>
                <a:cs typeface="Times New Roman" panose="02020603050405020304" pitchFamily="18" charset="0"/>
              </a:rPr>
            </a:br>
            <a:r>
              <a:rPr lang="ja-JP" altLang="en-US" sz="2000" kern="100" dirty="0">
                <a:effectLst/>
                <a:latin typeface="+mn-ea"/>
                <a:cs typeface="Times New Roman" panose="02020603050405020304" pitchFamily="18" charset="0"/>
              </a:rPr>
              <a:t>計算に必要な部分を細く計測</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572000" y="317562"/>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000" y="317562"/>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p:sp>
        <p:nvSpPr>
          <p:cNvPr id="3" name="テキスト ボックス 2">
            <a:extLst>
              <a:ext uri="{FF2B5EF4-FFF2-40B4-BE49-F238E27FC236}">
                <a16:creationId xmlns:a16="http://schemas.microsoft.com/office/drawing/2014/main" id="{80762685-DA99-3535-6D9C-2DBFBE2A2976}"/>
              </a:ext>
            </a:extLst>
          </p:cNvPr>
          <p:cNvSpPr txBox="1"/>
          <p:nvPr/>
        </p:nvSpPr>
        <p:spPr>
          <a:xfrm>
            <a:off x="788757" y="5084188"/>
            <a:ext cx="7566486"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誘電率は一定の値になった</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latin typeface="+mn-ea"/>
                <a:cs typeface="Times New Roman" panose="02020603050405020304" pitchFamily="18" charset="0"/>
              </a:rPr>
              <a:t>誘電損失は増加傾向になった。飛び出たところは</a:t>
            </a:r>
            <a:r>
              <a:rPr lang="en-US" altLang="ja-JP" sz="2000" kern="100" dirty="0">
                <a:latin typeface="+mn-ea"/>
                <a:cs typeface="Times New Roman" panose="02020603050405020304" pitchFamily="18" charset="0"/>
              </a:rPr>
              <a:t>BCDR</a:t>
            </a:r>
            <a:r>
              <a:rPr lang="ja-JP" altLang="en-US" sz="2000" kern="100" dirty="0">
                <a:latin typeface="+mn-ea"/>
                <a:cs typeface="Times New Roman" panose="02020603050405020304" pitchFamily="18" charset="0"/>
              </a:rPr>
              <a:t>の特性</a:t>
            </a:r>
            <a:endParaRPr lang="en-US" altLang="ja-JP" sz="20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655226" y="4538333"/>
                <a:ext cx="4153547" cy="54585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XITS Math" panose="02000503000000000000" pitchFamily="50" charset="0"/>
                              <a:cs typeface="XITS Math" panose="02000503000000000000" pitchFamily="50" charset="0"/>
                            </a:rPr>
                            <m:t>𝜀</m:t>
                          </m:r>
                        </m:e>
                        <m: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XITS Math" panose="02000503000000000000" pitchFamily="50" charset="0"/>
                              <a:cs typeface="XITS Math" panose="02000503000000000000" pitchFamily="50" charset="0"/>
                            </a:rPr>
                            <m:t>𝜀</m:t>
                          </m:r>
                        </m:e>
                        <m: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XITS Math" panose="02000503000000000000" pitchFamily="50" charset="0"/>
                          <a:ea typeface="XITS Math" panose="02000503000000000000" pitchFamily="50" charset="0"/>
                          <a:cs typeface="XITS Math" panose="02000503000000000000" pitchFamily="50" charset="0"/>
                        </a:rPr>
                        <m:t>(1</m:t>
                      </m:r>
                      <m:r>
                        <a:rPr lang="en-US" altLang="ja-JP" sz="2000"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sz="2000"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r>
                        <a:rPr lang="en-US" altLang="ja-JP" sz="2000"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655226" y="4538333"/>
                <a:ext cx="4153547" cy="545855"/>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7137</TotalTime>
  <Words>3173</Words>
  <Application>Microsoft Office PowerPoint</Application>
  <PresentationFormat>画面に合わせる (4:3)</PresentationFormat>
  <Paragraphs>247</Paragraphs>
  <Slides>28</Slides>
  <Notes>23</Notes>
  <HiddenSlides>16</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1</vt:i4>
      </vt:variant>
      <vt:variant>
        <vt:lpstr>スライド タイトル</vt:lpstr>
      </vt:variant>
      <vt:variant>
        <vt:i4>28</vt:i4>
      </vt:variant>
    </vt:vector>
  </HeadingPairs>
  <TitlesOfParts>
    <vt:vector size="38" baseType="lpstr">
      <vt:lpstr>ＭＳ Ｐゴシック</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測定方法</vt:lpstr>
      <vt:lpstr>S21 セグメントスイープ</vt:lpstr>
      <vt:lpstr>複素誘電率</vt:lpstr>
      <vt:lpstr>導電率</vt:lpstr>
      <vt:lpstr>減衰定数</vt:lpstr>
      <vt:lpstr>結果と課題</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28</cp:revision>
  <cp:lastPrinted>2025-11-18T05:53:12Z</cp:lastPrinted>
  <dcterms:created xsi:type="dcterms:W3CDTF">2025-09-24T05:03:45Z</dcterms:created>
  <dcterms:modified xsi:type="dcterms:W3CDTF">2026-01-07T00:02:20Z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